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E92BE-BEE7-456D-8457-1DA86AED2C2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983A1-3CEC-42FB-9336-F3606C892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77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8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6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9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4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7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84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8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7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56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7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9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67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</a:t>
            </a:r>
            <a:r>
              <a:rPr lang="en-US" sz="3600" dirty="0" smtClean="0">
                <a:solidFill>
                  <a:srgbClr val="0070C0"/>
                </a:solidFill>
              </a:rPr>
              <a:t>701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</a:t>
            </a:r>
            <a:r>
              <a:rPr lang="en-US" sz="3600" dirty="0" smtClean="0">
                <a:solidFill>
                  <a:srgbClr val="0070C0"/>
                </a:solidFill>
              </a:rPr>
              <a:t> 7 de </a:t>
            </a:r>
            <a:r>
              <a:rPr lang="en-US" sz="3600" dirty="0" err="1" smtClean="0">
                <a:solidFill>
                  <a:srgbClr val="0070C0"/>
                </a:solidFill>
              </a:rPr>
              <a:t>febrero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del </a:t>
            </a:r>
            <a:r>
              <a:rPr lang="en-US" sz="3600" dirty="0" smtClean="0">
                <a:solidFill>
                  <a:srgbClr val="0070C0"/>
                </a:solidFill>
              </a:rPr>
              <a:t>2017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#39e:  </a:t>
            </a:r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es la </a:t>
            </a:r>
            <a:r>
              <a:rPr lang="en-US" dirty="0" err="1" smtClean="0"/>
              <a:t>diferencia</a:t>
            </a:r>
            <a:r>
              <a:rPr lang="en-US" dirty="0" smtClean="0"/>
              <a:t> entre la </a:t>
            </a:r>
            <a:r>
              <a:rPr lang="en-US" dirty="0" err="1" smtClean="0"/>
              <a:t>vida</a:t>
            </a:r>
            <a:r>
              <a:rPr lang="en-US" dirty="0" smtClean="0"/>
              <a:t> de </a:t>
            </a:r>
            <a:r>
              <a:rPr lang="en-US" dirty="0" err="1" smtClean="0"/>
              <a:t>Zulema</a:t>
            </a:r>
            <a:r>
              <a:rPr lang="en-US" dirty="0" smtClean="0"/>
              <a:t> y Victor </a:t>
            </a:r>
            <a:r>
              <a:rPr lang="en-US" dirty="0" err="1" smtClean="0"/>
              <a:t>en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second part of the film, Victor states that he has hopes for his little sisters and that he works hard for his other sisters; Why do you think this is important? What does this say about his character? 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tercera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i="1"/>
              <a:t> </a:t>
            </a:r>
            <a:r>
              <a:rPr lang="en-US" i="1" smtClean="0"/>
              <a:t>(35 min)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39e: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3</a:t>
            </a:r>
            <a:r>
              <a:rPr lang="en-US" baseline="30000" dirty="0" smtClean="0">
                <a:solidFill>
                  <a:prstClr val="black"/>
                </a:solidFill>
              </a:rPr>
              <a:t>rd</a:t>
            </a:r>
            <a:r>
              <a:rPr lang="en-US" dirty="0" smtClean="0">
                <a:solidFill>
                  <a:prstClr val="black"/>
                </a:solidFill>
              </a:rPr>
              <a:t> scenes </a:t>
            </a:r>
            <a:r>
              <a:rPr lang="en-US" dirty="0">
                <a:solidFill>
                  <a:prstClr val="black"/>
                </a:solidFill>
              </a:rPr>
              <a:t>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9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5774</TotalTime>
  <Words>124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 7 de febrero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15 de enero del 2016</dc:title>
  <dc:creator>Helen Zumaeta</dc:creator>
  <cp:lastModifiedBy>Helen Zumaeta</cp:lastModifiedBy>
  <cp:revision>5</cp:revision>
  <dcterms:created xsi:type="dcterms:W3CDTF">2016-01-15T15:53:27Z</dcterms:created>
  <dcterms:modified xsi:type="dcterms:W3CDTF">2017-02-06T18:29:44Z</dcterms:modified>
</cp:coreProperties>
</file>